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112" d="100"/>
          <a:sy n="112" d="100"/>
        </p:scale>
        <p:origin x="10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8BB9-CE86-0447-A3F3-A2D58F13D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6AAB77-20A4-D947-B52B-9250F2052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9E538-8BFE-3A48-A1E6-73D38A30F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392F4-1B0E-634B-8315-4848372A1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0FA3-1B61-294A-B168-BB4D16D74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905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A1F8F-488F-8648-B9D1-50956AF76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8A46DA-973E-1841-96D0-59AF2E5A44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33522-9393-F94B-BA7B-03C2DDF63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E9C00-17EA-5747-8CDE-A9778BB99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9A3D8-A3F4-6C44-9F3D-6D3087D8F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087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3AF4C7-2D31-BA44-882B-6B0790C84D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42B74B-92E6-324B-AA61-2671AC2C7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B20E3-D6B5-C249-B8B4-87E2B3C0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6C1EE-F012-DE4D-9C28-7313466CF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71F4D-D61C-A24E-B5E4-F690726C0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64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9B6D4-8C47-124E-B447-6B477BF04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2BBA5-CA70-F84B-8B3B-3EE62806B1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72C70-6781-964A-A811-2125FEA50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E0FD2-5551-C34D-A37C-7246FE5E3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D4F49-B7EA-7845-BE67-EA1703233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79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25DE3-521F-BF4D-8F41-9E161F189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3448D-8739-8548-89B3-31B42627BB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F07A7-21B3-B940-B4F1-D57EF0B2B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7CA4F-E892-5C42-B3A9-72E0C7374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35A72-3238-E744-A478-A93DD4EB8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46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546BF-F268-D742-90A2-1571F799D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F4C48-6194-B446-B84C-1FC42D3252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B79D9E-DBE8-4144-B41C-260F299D9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5A5D0-F4A3-F04A-8CF6-EBD4A4712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3E0C8A-8A71-8947-BE38-2A9F203B5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AE95A4-3F7B-7048-A955-5636A0507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946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98313-15D5-2A4C-996B-544F011E9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5D4221-61E0-624A-B956-DD22864AA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0B4DA-B21A-0744-905F-BD8614A326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2C3E59-09A4-3E49-8A11-052F159797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EB47DC-8AF6-6D41-B98B-D3FBAF2E96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9686AD-1FB0-2D42-B527-DE250F763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BD5B7A-730C-6A4A-AD1A-04596C32B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13317E-6810-DB45-9946-4A7A4E498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42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D4033-DA2D-504D-9CF3-C6D617FA2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217C3D-DCA8-C743-8BC2-07787E726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CEF9F-9CCD-344A-92A9-19618539D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4BBCE-7E17-6443-8C9B-8937B16DB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1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DD77A8-A3D9-704D-969E-EC3596CC9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249A35-6FAE-1C4D-82B5-C3A84D53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52128F-8418-3E4B-BFE6-9E27CD188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79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2FE66-CEE8-FD42-972A-33E6CB24A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89905-150F-1249-A119-7C3E776D8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DBBB1C-2306-D646-9BDE-4C8BE27D75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1527E1-022B-464E-9042-E0C5959E1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15A9C-47F2-DB4B-ADD8-0F9470A54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54165-2F1C-1E44-A229-31456944F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599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02F84-935B-B94E-B712-94B33C11E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DC8EB4-012D-B846-ABA7-88B4C0FAA5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627E00-8156-6245-A55C-E1D998C16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431DE-0978-F743-A939-CCE443D41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4A115-5810-2043-A2E2-59155EBEA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EA03A5-6765-304C-9212-79B1BA45A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61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193DC5-CB1B-FC42-887C-BD41C4EDE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FDA7F-E5EC-C84C-93A0-39C3F5CE8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9550A-29FD-BD44-9937-9E47A59B9A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83C94-E074-6248-B470-A09DB2FB53EF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EC58B-7194-0D4A-995B-9CFC76DB34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3022C-9874-3A46-ABE5-0E1E16337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BDFA9-7036-B84F-9CFC-A0E52C9113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45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8C561A9A-D824-7D42-9BC1-617B7D769F5A}"/>
              </a:ext>
            </a:extLst>
          </p:cNvPr>
          <p:cNvGrpSpPr/>
          <p:nvPr/>
        </p:nvGrpSpPr>
        <p:grpSpPr>
          <a:xfrm>
            <a:off x="814087" y="0"/>
            <a:ext cx="11377913" cy="5943600"/>
            <a:chOff x="814087" y="0"/>
            <a:chExt cx="11377913" cy="59436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DB99AB9-0343-8743-B2F7-2FD5897764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6248400" y="0"/>
              <a:ext cx="5943600" cy="59436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680BB7A-BA60-F742-8C60-1531C351E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814087" y="0"/>
              <a:ext cx="5943600" cy="5943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43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464ED6D-4E72-9847-8F59-399693914ED5}"/>
              </a:ext>
            </a:extLst>
          </p:cNvPr>
          <p:cNvGrpSpPr>
            <a:grpSpLocks noChangeAspect="1"/>
          </p:cNvGrpSpPr>
          <p:nvPr/>
        </p:nvGrpSpPr>
        <p:grpSpPr>
          <a:xfrm>
            <a:off x="304800" y="1388582"/>
            <a:ext cx="11887200" cy="4080836"/>
            <a:chOff x="914728" y="1595735"/>
            <a:chExt cx="10667347" cy="3662065"/>
          </a:xfrm>
        </p:grpSpPr>
        <p:pic>
          <p:nvPicPr>
            <p:cNvPr id="5" name="Picture 4" descr="Chart, pie chart&#10;&#10;Description automatically generated">
              <a:extLst>
                <a:ext uri="{FF2B5EF4-FFF2-40B4-BE49-F238E27FC236}">
                  <a16:creationId xmlns:a16="http://schemas.microsoft.com/office/drawing/2014/main" id="{802A189C-9F09-1140-88D7-816FF1DA2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4728" y="1600200"/>
              <a:ext cx="3657600" cy="36576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ABAD44F-FED9-4D47-8F9C-32DD7901659B}"/>
                </a:ext>
              </a:extLst>
            </p:cNvPr>
            <p:cNvSpPr txBox="1"/>
            <p:nvPr/>
          </p:nvSpPr>
          <p:spPr>
            <a:xfrm>
              <a:off x="914728" y="1595735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</a:p>
          </p:txBody>
        </p:sp>
        <p:pic>
          <p:nvPicPr>
            <p:cNvPr id="7" name="Picture 6" descr="Chart, diagram&#10;&#10;Description automatically generated">
              <a:extLst>
                <a:ext uri="{FF2B5EF4-FFF2-40B4-BE49-F238E27FC236}">
                  <a16:creationId xmlns:a16="http://schemas.microsoft.com/office/drawing/2014/main" id="{3EC6B38B-88E3-6D40-A320-C8F1EA6D2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328" y="1600200"/>
              <a:ext cx="7009747" cy="36576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9EA555A-D7A6-AA4B-8D02-2A4E52DD5E20}"/>
                </a:ext>
              </a:extLst>
            </p:cNvPr>
            <p:cNvSpPr txBox="1"/>
            <p:nvPr/>
          </p:nvSpPr>
          <p:spPr>
            <a:xfrm>
              <a:off x="4572328" y="1595736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42526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</Words>
  <Application>Microsoft Macintosh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Alt, Laura M [ABE]</dc:creator>
  <cp:lastModifiedBy>Alt, Laura M [ABE]</cp:lastModifiedBy>
  <cp:revision>11</cp:revision>
  <dcterms:created xsi:type="dcterms:W3CDTF">2021-07-19T18:54:23Z</dcterms:created>
  <dcterms:modified xsi:type="dcterms:W3CDTF">2021-11-29T21:46:17Z</dcterms:modified>
</cp:coreProperties>
</file>

<file path=docProps/thumbnail.jpeg>
</file>